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198323-B569-6517-9791-07C649B84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AF32A2-01BC-49F9-9621-A530A826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A54C9F-05A7-8CA2-7EBE-609DE5D7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F8A0D-B41E-9DE1-E53A-B2B700C0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A50BF2-82D8-E32D-D478-FF486344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4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38ABBD-7372-9603-4875-82C34D05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2EE7E7-86FF-10B4-04AA-5A7CB39A1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299153-9977-257D-DB30-64B56A14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7DB702-9814-5E22-216D-BF366AF0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7593EB-0584-F47F-154B-667BF4AD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8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6CDFEB7-A548-9453-7EA3-A30FEB76B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775DB7-EA4A-F0E4-B72C-C79649F30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BC9F6B-8EFA-8D47-306E-47F8941C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F3C3C1-E48B-452D-E500-161E7140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462766-24B4-47F8-2E76-4BC626A3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C499C-6371-E5A4-1B1F-AF679917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E09CEA-6C8C-B2A3-629A-7C98B1CE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53D14D-EE77-BF52-91AD-8BA7AB95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A49DE8-1497-CDA3-4B92-F5D0196A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155240-7914-DC52-8869-CE7F3FA4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28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2806-DE5B-2603-B176-A1B2A0F5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B8BD75-F1DD-FCD5-86A3-D3A92D03E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7BD055-6165-47C6-A592-55E6A905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C68604-424A-BF72-956B-62C743AE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8F817-35AB-575F-0122-88D93D5E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7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02EF5-8659-9F87-ACD6-2385C646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22431D-BD64-4B77-9FE3-A3EAD23F9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2920AC-9E61-9EEC-8794-DC844AEB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7C2AF1-B144-8600-6546-E9F80F26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CDE7F5-D9DE-ACDC-EA80-53C3A5B0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687461-9D82-F240-CB31-61082695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57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120AC4-BF90-EEED-4853-FCF7D28FD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08E7ED-F259-1559-A0BA-E4976AE87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7611D9-CC61-A26B-DC13-DB28527C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1C1371-68FA-6348-95AE-B8EDAB2F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55B9A7-E246-135C-4EF1-CB19450D0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A486A9-EF10-BB71-3C87-D72A2F0B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327A7BD-AC77-8AF1-AD15-3A7DED0E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92B351-3E2E-50A1-C31F-79B950E0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01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458A7-6419-FA7D-C641-005A09D2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10DDED-3634-B9AA-7209-1CD55EA0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AD5481-0529-C1D5-0A00-9CA39260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232B86-649C-12C9-EC54-2049B455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51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EB19C3-C2EC-E4F0-3036-6FBBDCE3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55ACC6-CC3E-CEA8-7EC8-F2EA902E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60F432-72F0-002C-F682-307E61E5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30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EE5A0-6B11-4DF2-C6D7-521A5B2F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50FE4F-DDDE-829E-B94F-CE9ED3C9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7558AA-92A2-EBC3-F1C9-0CC40AAAA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21836D-A999-E201-0604-6C915807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207807-348A-F763-0516-C812C04E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A60F6A-BD07-8325-1DE1-DF4CD887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77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E1A0B-B66A-5B6A-3053-1A5FC456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F34331D-0885-EEF9-ED9B-2BE66219C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E15E8D-5BAB-80E4-6BEA-62464362B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1713CC-DB13-F400-236A-447C9B17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A16AF7-2002-603D-D80A-FEEC61B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9D201D-D377-C533-8EFD-FE0D217E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52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6FB854-503E-5B09-C561-9113E383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95367C-95F3-2E5F-F40C-B626BBC7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17FFDE-E586-134C-BF4F-678322B94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E749-57D3-4380-B186-CA522AF7ADE0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4855D2-1C35-7EA8-6123-2FB7F9095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C90CDA-0640-A50A-7A16-74C4D3531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EB4B-B3F1-472E-9728-7D09EC29E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6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C6A9164-DCA0-3CAD-6C66-706191DF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18" y="1952561"/>
            <a:ext cx="2716683" cy="1394143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71E99D58-4E04-EBAC-682A-6B1F324549A5}"/>
              </a:ext>
            </a:extLst>
          </p:cNvPr>
          <p:cNvSpPr/>
          <p:nvPr/>
        </p:nvSpPr>
        <p:spPr>
          <a:xfrm>
            <a:off x="4532234" y="2523745"/>
            <a:ext cx="504840" cy="4364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A1369A-D8F8-30B0-DE0A-AB3BA762F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31" y="1238434"/>
            <a:ext cx="3440876" cy="2836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26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勝 村松</dc:creator>
  <cp:lastModifiedBy>勝 村松</cp:lastModifiedBy>
  <cp:revision>1</cp:revision>
  <dcterms:created xsi:type="dcterms:W3CDTF">2023-09-23T02:17:30Z</dcterms:created>
  <dcterms:modified xsi:type="dcterms:W3CDTF">2023-09-23T02:19:22Z</dcterms:modified>
</cp:coreProperties>
</file>